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8" r:id="rId9"/>
    <p:sldId id="269" r:id="rId10"/>
    <p:sldId id="270" r:id="rId11"/>
    <p:sldId id="258" r:id="rId12"/>
    <p:sldId id="271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AAF5AE-4B52-4FF0-905E-228A74618053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3F5C0042-5FC7-4835-820B-A9246DFDADB0}">
      <dgm:prSet phldrT="[Text]"/>
      <dgm:spPr/>
      <dgm:t>
        <a:bodyPr/>
        <a:lstStyle/>
        <a:p>
          <a:r>
            <a:rPr lang="en-US" dirty="0" err="1" smtClean="0"/>
            <a:t>Pasien</a:t>
          </a:r>
          <a:r>
            <a:rPr lang="en-US" dirty="0" smtClean="0"/>
            <a:t> BPJS WAJIB </a:t>
          </a:r>
          <a:r>
            <a:rPr lang="en-US" dirty="0" err="1" smtClean="0"/>
            <a:t>fotokopi</a:t>
          </a:r>
          <a:r>
            <a:rPr lang="en-US" dirty="0" smtClean="0"/>
            <a:t> KTP, KK, </a:t>
          </a:r>
          <a:r>
            <a:rPr lang="en-US" dirty="0" err="1" smtClean="0"/>
            <a:t>Rujukan</a:t>
          </a:r>
          <a:endParaRPr lang="en-US" dirty="0"/>
        </a:p>
      </dgm:t>
    </dgm:pt>
    <dgm:pt modelId="{460F720F-0472-44C8-998B-1F08E5810C19}" type="parTrans" cxnId="{B4FF136A-99A6-4360-B2AF-1EFB1783FA57}">
      <dgm:prSet/>
      <dgm:spPr/>
      <dgm:t>
        <a:bodyPr/>
        <a:lstStyle/>
        <a:p>
          <a:endParaRPr lang="en-US"/>
        </a:p>
      </dgm:t>
    </dgm:pt>
    <dgm:pt modelId="{5E0D7B72-CE0B-4489-9D4B-5559755DA3A0}" type="sibTrans" cxnId="{B4FF136A-99A6-4360-B2AF-1EFB1783FA57}">
      <dgm:prSet/>
      <dgm:spPr/>
      <dgm:t>
        <a:bodyPr/>
        <a:lstStyle/>
        <a:p>
          <a:endParaRPr lang="en-US"/>
        </a:p>
      </dgm:t>
    </dgm:pt>
    <dgm:pt modelId="{CD70D6F7-1AA9-4ED9-A33A-445CC45D8862}">
      <dgm:prSet phldrT="[Text]"/>
      <dgm:spPr/>
      <dgm:t>
        <a:bodyPr/>
        <a:lstStyle/>
        <a:p>
          <a:r>
            <a:rPr lang="en-US" dirty="0" err="1" smtClean="0"/>
            <a:t>Aduh</a:t>
          </a:r>
          <a:r>
            <a:rPr lang="en-US" dirty="0" smtClean="0"/>
            <a:t>, </a:t>
          </a:r>
          <a:r>
            <a:rPr lang="en-US" dirty="0" err="1" smtClean="0"/>
            <a:t>Pasien</a:t>
          </a:r>
          <a:r>
            <a:rPr lang="en-US" dirty="0" smtClean="0"/>
            <a:t> BPJS </a:t>
          </a:r>
          <a:r>
            <a:rPr lang="en-US" dirty="0" err="1" smtClean="0"/>
            <a:t>kok</a:t>
          </a:r>
          <a:r>
            <a:rPr lang="en-US" dirty="0" smtClean="0"/>
            <a:t> </a:t>
          </a:r>
          <a:r>
            <a:rPr lang="en-US" dirty="0" err="1" smtClean="0"/>
            <a:t>bayar</a:t>
          </a:r>
          <a:r>
            <a:rPr lang="en-US" dirty="0" smtClean="0"/>
            <a:t> </a:t>
          </a:r>
          <a:r>
            <a:rPr lang="en-US" dirty="0" err="1" smtClean="0"/>
            <a:t>obat</a:t>
          </a:r>
          <a:r>
            <a:rPr lang="en-US" dirty="0" smtClean="0"/>
            <a:t> </a:t>
          </a:r>
          <a:r>
            <a:rPr lang="en-US" dirty="0" err="1" smtClean="0"/>
            <a:t>lagi</a:t>
          </a:r>
          <a:r>
            <a:rPr lang="en-US" dirty="0" smtClean="0"/>
            <a:t>, </a:t>
          </a:r>
          <a:r>
            <a:rPr lang="en-US" dirty="0" err="1" smtClean="0"/>
            <a:t>ngadu</a:t>
          </a:r>
          <a:r>
            <a:rPr lang="en-US" dirty="0" smtClean="0"/>
            <a:t> </a:t>
          </a:r>
          <a:r>
            <a:rPr lang="en-US" dirty="0" err="1" smtClean="0"/>
            <a:t>kemana</a:t>
          </a:r>
          <a:r>
            <a:rPr lang="en-US" dirty="0" smtClean="0"/>
            <a:t> yah…???</a:t>
          </a:r>
          <a:endParaRPr lang="en-US" dirty="0"/>
        </a:p>
      </dgm:t>
    </dgm:pt>
    <dgm:pt modelId="{63180D3C-3CF1-4D9A-AD52-D33ABC3391D1}" type="parTrans" cxnId="{D09B077A-4125-4FF3-A6A9-F82A2D28C6B0}">
      <dgm:prSet/>
      <dgm:spPr/>
      <dgm:t>
        <a:bodyPr/>
        <a:lstStyle/>
        <a:p>
          <a:endParaRPr lang="en-US"/>
        </a:p>
      </dgm:t>
    </dgm:pt>
    <dgm:pt modelId="{44816EA0-74A7-412E-9629-6E9AA0C88959}" type="sibTrans" cxnId="{D09B077A-4125-4FF3-A6A9-F82A2D28C6B0}">
      <dgm:prSet/>
      <dgm:spPr/>
      <dgm:t>
        <a:bodyPr/>
        <a:lstStyle/>
        <a:p>
          <a:endParaRPr lang="en-US"/>
        </a:p>
      </dgm:t>
    </dgm:pt>
    <dgm:pt modelId="{A6B0AA8F-FCAC-4223-BA68-FE18BE07E7E8}">
      <dgm:prSet phldrT="[Text]"/>
      <dgm:spPr/>
      <dgm:t>
        <a:bodyPr/>
        <a:lstStyle/>
        <a:p>
          <a:r>
            <a:rPr lang="en-US" dirty="0" err="1" smtClean="0"/>
            <a:t>Pasien</a:t>
          </a:r>
          <a:r>
            <a:rPr lang="en-US" dirty="0" smtClean="0"/>
            <a:t> BPJS </a:t>
          </a:r>
          <a:r>
            <a:rPr lang="en-US" dirty="0" err="1" smtClean="0"/>
            <a:t>ribet</a:t>
          </a:r>
          <a:r>
            <a:rPr lang="en-US" dirty="0" smtClean="0"/>
            <a:t> </a:t>
          </a:r>
          <a:r>
            <a:rPr lang="en-US" dirty="0" err="1" smtClean="0"/>
            <a:t>berobat</a:t>
          </a:r>
          <a:r>
            <a:rPr lang="en-US" dirty="0" smtClean="0"/>
            <a:t>, mending UMUM </a:t>
          </a:r>
          <a:r>
            <a:rPr lang="en-US" dirty="0" err="1" smtClean="0"/>
            <a:t>aja</a:t>
          </a:r>
          <a:r>
            <a:rPr lang="en-US" dirty="0" smtClean="0"/>
            <a:t>…..</a:t>
          </a:r>
          <a:endParaRPr lang="en-US" dirty="0"/>
        </a:p>
      </dgm:t>
    </dgm:pt>
    <dgm:pt modelId="{AA46E09F-1FB8-43A4-97D8-78C9808B9AEC}" type="parTrans" cxnId="{C2508296-E7C9-49CA-A65F-781231773A59}">
      <dgm:prSet/>
      <dgm:spPr/>
      <dgm:t>
        <a:bodyPr/>
        <a:lstStyle/>
        <a:p>
          <a:endParaRPr lang="en-US"/>
        </a:p>
      </dgm:t>
    </dgm:pt>
    <dgm:pt modelId="{004F73B5-267E-46A1-94BB-B6ED2164E02C}" type="sibTrans" cxnId="{C2508296-E7C9-49CA-A65F-781231773A59}">
      <dgm:prSet/>
      <dgm:spPr/>
      <dgm:t>
        <a:bodyPr/>
        <a:lstStyle/>
        <a:p>
          <a:endParaRPr lang="en-US"/>
        </a:p>
      </dgm:t>
    </dgm:pt>
    <dgm:pt modelId="{67D3DCCD-DE5A-4FAC-9F14-B25C4BAFF3C6}" type="pres">
      <dgm:prSet presAssocID="{3BAAF5AE-4B52-4FF0-905E-228A74618053}" presName="Name0" presStyleCnt="0">
        <dgm:presLayoutVars>
          <dgm:dir/>
          <dgm:resizeHandles val="exact"/>
        </dgm:presLayoutVars>
      </dgm:prSet>
      <dgm:spPr/>
    </dgm:pt>
    <dgm:pt modelId="{CD6CD6F9-6A52-4D4C-9188-01C1F5D294EF}" type="pres">
      <dgm:prSet presAssocID="{3BAAF5AE-4B52-4FF0-905E-228A74618053}" presName="vNodes" presStyleCnt="0"/>
      <dgm:spPr/>
    </dgm:pt>
    <dgm:pt modelId="{A6150B4A-B649-4209-B477-B3D54734D8F4}" type="pres">
      <dgm:prSet presAssocID="{3F5C0042-5FC7-4835-820B-A9246DFDADB0}" presName="node" presStyleLbl="node1" presStyleIdx="0" presStyleCnt="3">
        <dgm:presLayoutVars>
          <dgm:bulletEnabled val="1"/>
        </dgm:presLayoutVars>
      </dgm:prSet>
      <dgm:spPr/>
    </dgm:pt>
    <dgm:pt modelId="{F42E9AA3-A12B-4049-983E-C2C03A0A5750}" type="pres">
      <dgm:prSet presAssocID="{5E0D7B72-CE0B-4489-9D4B-5559755DA3A0}" presName="spacerT" presStyleCnt="0"/>
      <dgm:spPr/>
    </dgm:pt>
    <dgm:pt modelId="{5753CFFD-5727-4A2C-BBE0-E8F6E561A2E9}" type="pres">
      <dgm:prSet presAssocID="{5E0D7B72-CE0B-4489-9D4B-5559755DA3A0}" presName="sibTrans" presStyleLbl="sibTrans2D1" presStyleIdx="0" presStyleCnt="2"/>
      <dgm:spPr/>
    </dgm:pt>
    <dgm:pt modelId="{CAA70CE2-A564-4AB1-BE84-A10C45E7C7FE}" type="pres">
      <dgm:prSet presAssocID="{5E0D7B72-CE0B-4489-9D4B-5559755DA3A0}" presName="spacerB" presStyleCnt="0"/>
      <dgm:spPr/>
    </dgm:pt>
    <dgm:pt modelId="{CCD65480-2C3B-4591-A2F3-69806150E47A}" type="pres">
      <dgm:prSet presAssocID="{CD70D6F7-1AA9-4ED9-A33A-445CC45D886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F17485-44F5-43D8-9A9B-88EBB2C10C96}" type="pres">
      <dgm:prSet presAssocID="{3BAAF5AE-4B52-4FF0-905E-228A74618053}" presName="sibTransLast" presStyleLbl="sibTrans2D1" presStyleIdx="1" presStyleCnt="2"/>
      <dgm:spPr/>
    </dgm:pt>
    <dgm:pt modelId="{CB1EE61C-D7CD-4EF6-9C91-6169B6C1F632}" type="pres">
      <dgm:prSet presAssocID="{3BAAF5AE-4B52-4FF0-905E-228A74618053}" presName="connectorText" presStyleLbl="sibTrans2D1" presStyleIdx="1" presStyleCnt="2"/>
      <dgm:spPr/>
    </dgm:pt>
    <dgm:pt modelId="{DD2DB8F6-7B4C-4206-B031-2DCF501A391D}" type="pres">
      <dgm:prSet presAssocID="{3BAAF5AE-4B52-4FF0-905E-228A74618053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D0684658-9CD5-4342-8DF2-FC1D506EC85F}" type="presOf" srcId="{3F5C0042-5FC7-4835-820B-A9246DFDADB0}" destId="{A6150B4A-B649-4209-B477-B3D54734D8F4}" srcOrd="0" destOrd="0" presId="urn:microsoft.com/office/officeart/2005/8/layout/equation2"/>
    <dgm:cxn modelId="{D09B077A-4125-4FF3-A6A9-F82A2D28C6B0}" srcId="{3BAAF5AE-4B52-4FF0-905E-228A74618053}" destId="{CD70D6F7-1AA9-4ED9-A33A-445CC45D8862}" srcOrd="1" destOrd="0" parTransId="{63180D3C-3CF1-4D9A-AD52-D33ABC3391D1}" sibTransId="{44816EA0-74A7-412E-9629-6E9AA0C88959}"/>
    <dgm:cxn modelId="{B4FF136A-99A6-4360-B2AF-1EFB1783FA57}" srcId="{3BAAF5AE-4B52-4FF0-905E-228A74618053}" destId="{3F5C0042-5FC7-4835-820B-A9246DFDADB0}" srcOrd="0" destOrd="0" parTransId="{460F720F-0472-44C8-998B-1F08E5810C19}" sibTransId="{5E0D7B72-CE0B-4489-9D4B-5559755DA3A0}"/>
    <dgm:cxn modelId="{0A4F5A1B-3EF7-4D8F-BA39-C84AB813F6DE}" type="presOf" srcId="{5E0D7B72-CE0B-4489-9D4B-5559755DA3A0}" destId="{5753CFFD-5727-4A2C-BBE0-E8F6E561A2E9}" srcOrd="0" destOrd="0" presId="urn:microsoft.com/office/officeart/2005/8/layout/equation2"/>
    <dgm:cxn modelId="{C2508296-E7C9-49CA-A65F-781231773A59}" srcId="{3BAAF5AE-4B52-4FF0-905E-228A74618053}" destId="{A6B0AA8F-FCAC-4223-BA68-FE18BE07E7E8}" srcOrd="2" destOrd="0" parTransId="{AA46E09F-1FB8-43A4-97D8-78C9808B9AEC}" sibTransId="{004F73B5-267E-46A1-94BB-B6ED2164E02C}"/>
    <dgm:cxn modelId="{584618A4-B89F-4B60-BE2B-5B422E551B89}" type="presOf" srcId="{44816EA0-74A7-412E-9629-6E9AA0C88959}" destId="{CB1EE61C-D7CD-4EF6-9C91-6169B6C1F632}" srcOrd="1" destOrd="0" presId="urn:microsoft.com/office/officeart/2005/8/layout/equation2"/>
    <dgm:cxn modelId="{4CD24314-EC62-4C54-998B-4C22685C1D6B}" type="presOf" srcId="{A6B0AA8F-FCAC-4223-BA68-FE18BE07E7E8}" destId="{DD2DB8F6-7B4C-4206-B031-2DCF501A391D}" srcOrd="0" destOrd="0" presId="urn:microsoft.com/office/officeart/2005/8/layout/equation2"/>
    <dgm:cxn modelId="{3ACB5A24-ED79-465B-BD20-DA7FE3DF5658}" type="presOf" srcId="{CD70D6F7-1AA9-4ED9-A33A-445CC45D8862}" destId="{CCD65480-2C3B-4591-A2F3-69806150E47A}" srcOrd="0" destOrd="0" presId="urn:microsoft.com/office/officeart/2005/8/layout/equation2"/>
    <dgm:cxn modelId="{8CDF0C95-A35C-4217-BA53-D547623137E5}" type="presOf" srcId="{3BAAF5AE-4B52-4FF0-905E-228A74618053}" destId="{67D3DCCD-DE5A-4FAC-9F14-B25C4BAFF3C6}" srcOrd="0" destOrd="0" presId="urn:microsoft.com/office/officeart/2005/8/layout/equation2"/>
    <dgm:cxn modelId="{1201C5A4-EC0D-4C6E-AF72-3FCD1EC5EB95}" type="presOf" srcId="{44816EA0-74A7-412E-9629-6E9AA0C88959}" destId="{7BF17485-44F5-43D8-9A9B-88EBB2C10C96}" srcOrd="0" destOrd="0" presId="urn:microsoft.com/office/officeart/2005/8/layout/equation2"/>
    <dgm:cxn modelId="{6EDCC289-708E-455C-827D-87D01DF4E12E}" type="presParOf" srcId="{67D3DCCD-DE5A-4FAC-9F14-B25C4BAFF3C6}" destId="{CD6CD6F9-6A52-4D4C-9188-01C1F5D294EF}" srcOrd="0" destOrd="0" presId="urn:microsoft.com/office/officeart/2005/8/layout/equation2"/>
    <dgm:cxn modelId="{57CC7103-AADD-4DE1-BD75-348D3EE2E4F6}" type="presParOf" srcId="{CD6CD6F9-6A52-4D4C-9188-01C1F5D294EF}" destId="{A6150B4A-B649-4209-B477-B3D54734D8F4}" srcOrd="0" destOrd="0" presId="urn:microsoft.com/office/officeart/2005/8/layout/equation2"/>
    <dgm:cxn modelId="{FDDA2B23-AEB7-4739-A7F9-68AF140C4430}" type="presParOf" srcId="{CD6CD6F9-6A52-4D4C-9188-01C1F5D294EF}" destId="{F42E9AA3-A12B-4049-983E-C2C03A0A5750}" srcOrd="1" destOrd="0" presId="urn:microsoft.com/office/officeart/2005/8/layout/equation2"/>
    <dgm:cxn modelId="{EB85C5FE-FC6D-4704-946D-0FA18EE98339}" type="presParOf" srcId="{CD6CD6F9-6A52-4D4C-9188-01C1F5D294EF}" destId="{5753CFFD-5727-4A2C-BBE0-E8F6E561A2E9}" srcOrd="2" destOrd="0" presId="urn:microsoft.com/office/officeart/2005/8/layout/equation2"/>
    <dgm:cxn modelId="{6DE4E2A3-24FF-4E54-AF9D-372284EA4390}" type="presParOf" srcId="{CD6CD6F9-6A52-4D4C-9188-01C1F5D294EF}" destId="{CAA70CE2-A564-4AB1-BE84-A10C45E7C7FE}" srcOrd="3" destOrd="0" presId="urn:microsoft.com/office/officeart/2005/8/layout/equation2"/>
    <dgm:cxn modelId="{F0126872-72DF-4C5C-8ECD-C43E75BFEC2D}" type="presParOf" srcId="{CD6CD6F9-6A52-4D4C-9188-01C1F5D294EF}" destId="{CCD65480-2C3B-4591-A2F3-69806150E47A}" srcOrd="4" destOrd="0" presId="urn:microsoft.com/office/officeart/2005/8/layout/equation2"/>
    <dgm:cxn modelId="{440FA773-0F84-469C-AE5C-031E60C1F411}" type="presParOf" srcId="{67D3DCCD-DE5A-4FAC-9F14-B25C4BAFF3C6}" destId="{7BF17485-44F5-43D8-9A9B-88EBB2C10C96}" srcOrd="1" destOrd="0" presId="urn:microsoft.com/office/officeart/2005/8/layout/equation2"/>
    <dgm:cxn modelId="{101C22BA-685E-480C-AD0F-78DC708022C4}" type="presParOf" srcId="{7BF17485-44F5-43D8-9A9B-88EBB2C10C96}" destId="{CB1EE61C-D7CD-4EF6-9C91-6169B6C1F632}" srcOrd="0" destOrd="0" presId="urn:microsoft.com/office/officeart/2005/8/layout/equation2"/>
    <dgm:cxn modelId="{313213BC-5E5B-409E-994E-3C050387AE11}" type="presParOf" srcId="{67D3DCCD-DE5A-4FAC-9F14-B25C4BAFF3C6}" destId="{DD2DB8F6-7B4C-4206-B031-2DCF501A391D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4D6D6E-C9F6-4413-B2F9-2E50F6FD135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3E673DCE-7881-406C-8E47-04348011DFC7}">
      <dgm:prSet phldrT="[Text]"/>
      <dgm:spPr/>
      <dgm:t>
        <a:bodyPr/>
        <a:lstStyle/>
        <a:p>
          <a:r>
            <a:rPr lang="en-US" dirty="0" err="1" smtClean="0"/>
            <a:t>Walau</a:t>
          </a:r>
          <a:r>
            <a:rPr lang="en-US" dirty="0" smtClean="0"/>
            <a:t> BPJS, </a:t>
          </a:r>
          <a:r>
            <a:rPr lang="en-US" dirty="0" err="1" smtClean="0"/>
            <a:t>Pasien</a:t>
          </a:r>
          <a:r>
            <a:rPr lang="en-US" dirty="0" smtClean="0"/>
            <a:t> PUAS</a:t>
          </a:r>
          <a:endParaRPr lang="en-US" dirty="0"/>
        </a:p>
      </dgm:t>
    </dgm:pt>
    <dgm:pt modelId="{3F976E68-C97A-4D8A-8E87-21C9F7C8666C}" type="parTrans" cxnId="{2715979A-B4F2-4C6C-884E-C5828DBAD317}">
      <dgm:prSet/>
      <dgm:spPr/>
      <dgm:t>
        <a:bodyPr/>
        <a:lstStyle/>
        <a:p>
          <a:endParaRPr lang="en-US"/>
        </a:p>
      </dgm:t>
    </dgm:pt>
    <dgm:pt modelId="{D0323B28-09D2-49C7-B3FF-1D5690401478}" type="sibTrans" cxnId="{2715979A-B4F2-4C6C-884E-C5828DBAD317}">
      <dgm:prSet/>
      <dgm:spPr/>
      <dgm:t>
        <a:bodyPr/>
        <a:lstStyle/>
        <a:p>
          <a:endParaRPr lang="en-US"/>
        </a:p>
      </dgm:t>
    </dgm:pt>
    <dgm:pt modelId="{85BF8D58-0E5B-47F2-A0FE-A3EE50EAB731}">
      <dgm:prSet phldrT="[Text]"/>
      <dgm:spPr/>
      <dgm:t>
        <a:bodyPr/>
        <a:lstStyle/>
        <a:p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semangat</a:t>
          </a:r>
          <a:r>
            <a:rPr lang="en-US" dirty="0" smtClean="0"/>
            <a:t> MELAYANI, BUKAN DILAYANI…</a:t>
          </a:r>
          <a:endParaRPr lang="en-US" dirty="0"/>
        </a:p>
      </dgm:t>
    </dgm:pt>
    <dgm:pt modelId="{27046D9F-5F3B-4359-A515-B889D4DBDD74}" type="parTrans" cxnId="{B4EDCB01-7FE5-4EAA-823A-28E83EB9D816}">
      <dgm:prSet/>
      <dgm:spPr/>
      <dgm:t>
        <a:bodyPr/>
        <a:lstStyle/>
        <a:p>
          <a:endParaRPr lang="en-US"/>
        </a:p>
      </dgm:t>
    </dgm:pt>
    <dgm:pt modelId="{39CA83F5-B49C-4825-A547-CA4CBB337D97}" type="sibTrans" cxnId="{B4EDCB01-7FE5-4EAA-823A-28E83EB9D816}">
      <dgm:prSet/>
      <dgm:spPr/>
      <dgm:t>
        <a:bodyPr/>
        <a:lstStyle/>
        <a:p>
          <a:endParaRPr lang="en-US"/>
        </a:p>
      </dgm:t>
    </dgm:pt>
    <dgm:pt modelId="{642FCB04-0C0F-4DFF-9164-D20249E5F153}">
      <dgm:prSet phldrT="[Text]"/>
      <dgm:spPr/>
      <dgm:t>
        <a:bodyPr/>
        <a:lstStyle/>
        <a:p>
          <a:r>
            <a:rPr lang="en-US" dirty="0" smtClean="0"/>
            <a:t>HATIVE </a:t>
          </a:r>
          <a:r>
            <a:rPr lang="en-US" dirty="0" err="1" smtClean="0"/>
            <a:t>punya</a:t>
          </a:r>
          <a:r>
            <a:rPr lang="en-US" dirty="0" smtClean="0"/>
            <a:t> </a:t>
          </a:r>
          <a:r>
            <a:rPr lang="en-US" dirty="0" err="1" smtClean="0"/>
            <a:t>solusi</a:t>
          </a:r>
          <a:r>
            <a:rPr lang="en-US" dirty="0" smtClean="0"/>
            <a:t>…</a:t>
          </a:r>
          <a:endParaRPr lang="en-US" dirty="0"/>
        </a:p>
      </dgm:t>
    </dgm:pt>
    <dgm:pt modelId="{CE7251F7-1A6E-46BB-BC62-CF75BAE7AFEC}" type="parTrans" cxnId="{B4E6A509-E3C7-4C5E-9A04-D71D915BB34C}">
      <dgm:prSet/>
      <dgm:spPr/>
      <dgm:t>
        <a:bodyPr/>
        <a:lstStyle/>
        <a:p>
          <a:endParaRPr lang="en-US"/>
        </a:p>
      </dgm:t>
    </dgm:pt>
    <dgm:pt modelId="{DB9110A2-C5CC-45B7-AB9C-D6F7F62C3AEE}" type="sibTrans" cxnId="{B4E6A509-E3C7-4C5E-9A04-D71D915BB34C}">
      <dgm:prSet/>
      <dgm:spPr/>
      <dgm:t>
        <a:bodyPr/>
        <a:lstStyle/>
        <a:p>
          <a:endParaRPr lang="en-US"/>
        </a:p>
      </dgm:t>
    </dgm:pt>
    <dgm:pt modelId="{BD5CC317-DAE5-4440-9323-685D9F7A9388}" type="pres">
      <dgm:prSet presAssocID="{4D4D6D6E-C9F6-4413-B2F9-2E50F6FD135D}" presName="Name0" presStyleCnt="0">
        <dgm:presLayoutVars>
          <dgm:dir/>
          <dgm:animLvl val="lvl"/>
          <dgm:resizeHandles val="exact"/>
        </dgm:presLayoutVars>
      </dgm:prSet>
      <dgm:spPr/>
    </dgm:pt>
    <dgm:pt modelId="{ECD9EB4E-B441-4E77-9921-1E73646A410D}" type="pres">
      <dgm:prSet presAssocID="{3E673DCE-7881-406C-8E47-04348011DFC7}" presName="Name8" presStyleCnt="0"/>
      <dgm:spPr/>
    </dgm:pt>
    <dgm:pt modelId="{C355C402-F704-4E98-B37C-E25534A31538}" type="pres">
      <dgm:prSet presAssocID="{3E673DCE-7881-406C-8E47-04348011DFC7}" presName="level" presStyleLbl="node1" presStyleIdx="0" presStyleCnt="3">
        <dgm:presLayoutVars>
          <dgm:chMax val="1"/>
          <dgm:bulletEnabled val="1"/>
        </dgm:presLayoutVars>
      </dgm:prSet>
      <dgm:spPr/>
    </dgm:pt>
    <dgm:pt modelId="{F2D5B33B-8B8C-4E65-B482-353818D06EE6}" type="pres">
      <dgm:prSet presAssocID="{3E673DCE-7881-406C-8E47-04348011DFC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056F278-7966-4E1A-9309-C2A6CA4487C6}" type="pres">
      <dgm:prSet presAssocID="{85BF8D58-0E5B-47F2-A0FE-A3EE50EAB731}" presName="Name8" presStyleCnt="0"/>
      <dgm:spPr/>
    </dgm:pt>
    <dgm:pt modelId="{CA6E73E6-B84A-4DA0-8E16-CA5BFE08F2F4}" type="pres">
      <dgm:prSet presAssocID="{85BF8D58-0E5B-47F2-A0FE-A3EE50EAB731}" presName="level" presStyleLbl="node1" presStyleIdx="1" presStyleCnt="3">
        <dgm:presLayoutVars>
          <dgm:chMax val="1"/>
          <dgm:bulletEnabled val="1"/>
        </dgm:presLayoutVars>
      </dgm:prSet>
      <dgm:spPr/>
    </dgm:pt>
    <dgm:pt modelId="{77F2AC89-8CFB-49CB-8729-4A77F7BAEE87}" type="pres">
      <dgm:prSet presAssocID="{85BF8D58-0E5B-47F2-A0FE-A3EE50EAB73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4EF0606-43B8-4F7E-BDA2-0194012434B7}" type="pres">
      <dgm:prSet presAssocID="{642FCB04-0C0F-4DFF-9164-D20249E5F153}" presName="Name8" presStyleCnt="0"/>
      <dgm:spPr/>
    </dgm:pt>
    <dgm:pt modelId="{4780AFFE-43FC-4752-BD89-87FF5DBBBE87}" type="pres">
      <dgm:prSet presAssocID="{642FCB04-0C0F-4DFF-9164-D20249E5F153}" presName="level" presStyleLbl="node1" presStyleIdx="2" presStyleCnt="3">
        <dgm:presLayoutVars>
          <dgm:chMax val="1"/>
          <dgm:bulletEnabled val="1"/>
        </dgm:presLayoutVars>
      </dgm:prSet>
      <dgm:spPr/>
    </dgm:pt>
    <dgm:pt modelId="{B65E7170-7E35-448C-BC35-BB1489206226}" type="pres">
      <dgm:prSet presAssocID="{642FCB04-0C0F-4DFF-9164-D20249E5F15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7D5CE78-02AD-42B7-B9F4-24E7EF58FD06}" type="presOf" srcId="{642FCB04-0C0F-4DFF-9164-D20249E5F153}" destId="{B65E7170-7E35-448C-BC35-BB1489206226}" srcOrd="1" destOrd="0" presId="urn:microsoft.com/office/officeart/2005/8/layout/pyramid1"/>
    <dgm:cxn modelId="{B4EDCB01-7FE5-4EAA-823A-28E83EB9D816}" srcId="{4D4D6D6E-C9F6-4413-B2F9-2E50F6FD135D}" destId="{85BF8D58-0E5B-47F2-A0FE-A3EE50EAB731}" srcOrd="1" destOrd="0" parTransId="{27046D9F-5F3B-4359-A515-B889D4DBDD74}" sibTransId="{39CA83F5-B49C-4825-A547-CA4CBB337D97}"/>
    <dgm:cxn modelId="{0FB3DDC5-587F-41EF-97E1-65A2CEA92584}" type="presOf" srcId="{85BF8D58-0E5B-47F2-A0FE-A3EE50EAB731}" destId="{77F2AC89-8CFB-49CB-8729-4A77F7BAEE87}" srcOrd="1" destOrd="0" presId="urn:microsoft.com/office/officeart/2005/8/layout/pyramid1"/>
    <dgm:cxn modelId="{F98D23D7-3C2D-4922-AEC5-49C39C696801}" type="presOf" srcId="{4D4D6D6E-C9F6-4413-B2F9-2E50F6FD135D}" destId="{BD5CC317-DAE5-4440-9323-685D9F7A9388}" srcOrd="0" destOrd="0" presId="urn:microsoft.com/office/officeart/2005/8/layout/pyramid1"/>
    <dgm:cxn modelId="{075EF990-9295-405F-8D58-EFE002CB3FC3}" type="presOf" srcId="{85BF8D58-0E5B-47F2-A0FE-A3EE50EAB731}" destId="{CA6E73E6-B84A-4DA0-8E16-CA5BFE08F2F4}" srcOrd="0" destOrd="0" presId="urn:microsoft.com/office/officeart/2005/8/layout/pyramid1"/>
    <dgm:cxn modelId="{13644013-A962-48DF-8334-4F409D4CE070}" type="presOf" srcId="{3E673DCE-7881-406C-8E47-04348011DFC7}" destId="{F2D5B33B-8B8C-4E65-B482-353818D06EE6}" srcOrd="1" destOrd="0" presId="urn:microsoft.com/office/officeart/2005/8/layout/pyramid1"/>
    <dgm:cxn modelId="{2715979A-B4F2-4C6C-884E-C5828DBAD317}" srcId="{4D4D6D6E-C9F6-4413-B2F9-2E50F6FD135D}" destId="{3E673DCE-7881-406C-8E47-04348011DFC7}" srcOrd="0" destOrd="0" parTransId="{3F976E68-C97A-4D8A-8E87-21C9F7C8666C}" sibTransId="{D0323B28-09D2-49C7-B3FF-1D5690401478}"/>
    <dgm:cxn modelId="{0C1D49B5-DB6A-41FC-B478-1E4F251E9279}" type="presOf" srcId="{3E673DCE-7881-406C-8E47-04348011DFC7}" destId="{C355C402-F704-4E98-B37C-E25534A31538}" srcOrd="0" destOrd="0" presId="urn:microsoft.com/office/officeart/2005/8/layout/pyramid1"/>
    <dgm:cxn modelId="{16EBBABA-A80E-4675-8993-A2323D72B5ED}" type="presOf" srcId="{642FCB04-0C0F-4DFF-9164-D20249E5F153}" destId="{4780AFFE-43FC-4752-BD89-87FF5DBBBE87}" srcOrd="0" destOrd="0" presId="urn:microsoft.com/office/officeart/2005/8/layout/pyramid1"/>
    <dgm:cxn modelId="{B4E6A509-E3C7-4C5E-9A04-D71D915BB34C}" srcId="{4D4D6D6E-C9F6-4413-B2F9-2E50F6FD135D}" destId="{642FCB04-0C0F-4DFF-9164-D20249E5F153}" srcOrd="2" destOrd="0" parTransId="{CE7251F7-1A6E-46BB-BC62-CF75BAE7AFEC}" sibTransId="{DB9110A2-C5CC-45B7-AB9C-D6F7F62C3AEE}"/>
    <dgm:cxn modelId="{12BE3A69-A66C-4E2F-91DA-38E8FC3BE272}" type="presParOf" srcId="{BD5CC317-DAE5-4440-9323-685D9F7A9388}" destId="{ECD9EB4E-B441-4E77-9921-1E73646A410D}" srcOrd="0" destOrd="0" presId="urn:microsoft.com/office/officeart/2005/8/layout/pyramid1"/>
    <dgm:cxn modelId="{E0874BEE-7D66-4B22-8CDA-C4234124AAA3}" type="presParOf" srcId="{ECD9EB4E-B441-4E77-9921-1E73646A410D}" destId="{C355C402-F704-4E98-B37C-E25534A31538}" srcOrd="0" destOrd="0" presId="urn:microsoft.com/office/officeart/2005/8/layout/pyramid1"/>
    <dgm:cxn modelId="{6D712B82-7959-4D1A-B773-178162BB7612}" type="presParOf" srcId="{ECD9EB4E-B441-4E77-9921-1E73646A410D}" destId="{F2D5B33B-8B8C-4E65-B482-353818D06EE6}" srcOrd="1" destOrd="0" presId="urn:microsoft.com/office/officeart/2005/8/layout/pyramid1"/>
    <dgm:cxn modelId="{EBE27F34-63F6-4464-AD58-252E9205C916}" type="presParOf" srcId="{BD5CC317-DAE5-4440-9323-685D9F7A9388}" destId="{4056F278-7966-4E1A-9309-C2A6CA4487C6}" srcOrd="1" destOrd="0" presId="urn:microsoft.com/office/officeart/2005/8/layout/pyramid1"/>
    <dgm:cxn modelId="{85B28410-096E-4724-B9A0-B2317F1CB420}" type="presParOf" srcId="{4056F278-7966-4E1A-9309-C2A6CA4487C6}" destId="{CA6E73E6-B84A-4DA0-8E16-CA5BFE08F2F4}" srcOrd="0" destOrd="0" presId="urn:microsoft.com/office/officeart/2005/8/layout/pyramid1"/>
    <dgm:cxn modelId="{5858DA8A-0FD8-40EC-A2AD-41D665AF8B53}" type="presParOf" srcId="{4056F278-7966-4E1A-9309-C2A6CA4487C6}" destId="{77F2AC89-8CFB-49CB-8729-4A77F7BAEE87}" srcOrd="1" destOrd="0" presId="urn:microsoft.com/office/officeart/2005/8/layout/pyramid1"/>
    <dgm:cxn modelId="{271138AB-0104-404F-B36F-85DE8EECCBC4}" type="presParOf" srcId="{BD5CC317-DAE5-4440-9323-685D9F7A9388}" destId="{64EF0606-43B8-4F7E-BDA2-0194012434B7}" srcOrd="2" destOrd="0" presId="urn:microsoft.com/office/officeart/2005/8/layout/pyramid1"/>
    <dgm:cxn modelId="{1020D0C5-EB9C-4EB1-A4C3-A7C000B6F46B}" type="presParOf" srcId="{64EF0606-43B8-4F7E-BDA2-0194012434B7}" destId="{4780AFFE-43FC-4752-BD89-87FF5DBBBE87}" srcOrd="0" destOrd="0" presId="urn:microsoft.com/office/officeart/2005/8/layout/pyramid1"/>
    <dgm:cxn modelId="{7CD9333C-03EB-4F38-9FE0-A1552376C745}" type="presParOf" srcId="{64EF0606-43B8-4F7E-BDA2-0194012434B7}" destId="{B65E7170-7E35-448C-BC35-BB148920622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150B4A-B649-4209-B477-B3D54734D8F4}">
      <dsp:nvSpPr>
        <dsp:cNvPr id="0" name=""/>
        <dsp:cNvSpPr/>
      </dsp:nvSpPr>
      <dsp:spPr>
        <a:xfrm>
          <a:off x="1595437" y="571"/>
          <a:ext cx="2500312" cy="25003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Pasien</a:t>
          </a:r>
          <a:r>
            <a:rPr lang="en-US" sz="2200" kern="1200" dirty="0" smtClean="0"/>
            <a:t> BPJS WAJIB </a:t>
          </a:r>
          <a:r>
            <a:rPr lang="en-US" sz="2200" kern="1200" dirty="0" err="1" smtClean="0"/>
            <a:t>fotokopi</a:t>
          </a:r>
          <a:r>
            <a:rPr lang="en-US" sz="2200" kern="1200" dirty="0" smtClean="0"/>
            <a:t> KTP, KK, </a:t>
          </a:r>
          <a:r>
            <a:rPr lang="en-US" sz="2200" kern="1200" dirty="0" err="1" smtClean="0"/>
            <a:t>Rujukan</a:t>
          </a:r>
          <a:endParaRPr lang="en-US" sz="2200" kern="1200" dirty="0"/>
        </a:p>
      </dsp:txBody>
      <dsp:txXfrm>
        <a:off x="1961599" y="366733"/>
        <a:ext cx="1767988" cy="1767988"/>
      </dsp:txXfrm>
    </dsp:sp>
    <dsp:sp modelId="{5753CFFD-5727-4A2C-BBE0-E8F6E561A2E9}">
      <dsp:nvSpPr>
        <dsp:cNvPr id="0" name=""/>
        <dsp:cNvSpPr/>
      </dsp:nvSpPr>
      <dsp:spPr>
        <a:xfrm>
          <a:off x="2120503" y="2703909"/>
          <a:ext cx="1450181" cy="145018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312724" y="3258458"/>
        <a:ext cx="1065739" cy="341083"/>
      </dsp:txXfrm>
    </dsp:sp>
    <dsp:sp modelId="{CCD65480-2C3B-4591-A2F3-69806150E47A}">
      <dsp:nvSpPr>
        <dsp:cNvPr id="0" name=""/>
        <dsp:cNvSpPr/>
      </dsp:nvSpPr>
      <dsp:spPr>
        <a:xfrm>
          <a:off x="1595437" y="4357116"/>
          <a:ext cx="2500312" cy="25003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Aduh</a:t>
          </a:r>
          <a:r>
            <a:rPr lang="en-US" sz="2200" kern="1200" dirty="0" smtClean="0"/>
            <a:t>, </a:t>
          </a:r>
          <a:r>
            <a:rPr lang="en-US" sz="2200" kern="1200" dirty="0" err="1" smtClean="0"/>
            <a:t>Pasien</a:t>
          </a:r>
          <a:r>
            <a:rPr lang="en-US" sz="2200" kern="1200" dirty="0" smtClean="0"/>
            <a:t> BPJS </a:t>
          </a:r>
          <a:r>
            <a:rPr lang="en-US" sz="2200" kern="1200" dirty="0" err="1" smtClean="0"/>
            <a:t>kok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bayar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obat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lagi</a:t>
          </a:r>
          <a:r>
            <a:rPr lang="en-US" sz="2200" kern="1200" dirty="0" smtClean="0"/>
            <a:t>, </a:t>
          </a:r>
          <a:r>
            <a:rPr lang="en-US" sz="2200" kern="1200" dirty="0" err="1" smtClean="0"/>
            <a:t>ngadu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kemana</a:t>
          </a:r>
          <a:r>
            <a:rPr lang="en-US" sz="2200" kern="1200" dirty="0" smtClean="0"/>
            <a:t> yah…???</a:t>
          </a:r>
          <a:endParaRPr lang="en-US" sz="2200" kern="1200" dirty="0"/>
        </a:p>
      </dsp:txBody>
      <dsp:txXfrm>
        <a:off x="1961599" y="4723278"/>
        <a:ext cx="1767988" cy="1767988"/>
      </dsp:txXfrm>
    </dsp:sp>
    <dsp:sp modelId="{7BF17485-44F5-43D8-9A9B-88EBB2C10C96}">
      <dsp:nvSpPr>
        <dsp:cNvPr id="0" name=""/>
        <dsp:cNvSpPr/>
      </dsp:nvSpPr>
      <dsp:spPr>
        <a:xfrm>
          <a:off x="4470796" y="2963941"/>
          <a:ext cx="795099" cy="9301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4470796" y="3149964"/>
        <a:ext cx="556569" cy="558070"/>
      </dsp:txXfrm>
    </dsp:sp>
    <dsp:sp modelId="{DD2DB8F6-7B4C-4206-B031-2DCF501A391D}">
      <dsp:nvSpPr>
        <dsp:cNvPr id="0" name=""/>
        <dsp:cNvSpPr/>
      </dsp:nvSpPr>
      <dsp:spPr>
        <a:xfrm>
          <a:off x="5595937" y="928687"/>
          <a:ext cx="5000625" cy="50006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err="1" smtClean="0"/>
            <a:t>Pasien</a:t>
          </a:r>
          <a:r>
            <a:rPr lang="en-US" sz="4700" kern="1200" dirty="0" smtClean="0"/>
            <a:t> BPJS </a:t>
          </a:r>
          <a:r>
            <a:rPr lang="en-US" sz="4700" kern="1200" dirty="0" err="1" smtClean="0"/>
            <a:t>ribet</a:t>
          </a:r>
          <a:r>
            <a:rPr lang="en-US" sz="4700" kern="1200" dirty="0" smtClean="0"/>
            <a:t> </a:t>
          </a:r>
          <a:r>
            <a:rPr lang="en-US" sz="4700" kern="1200" dirty="0" err="1" smtClean="0"/>
            <a:t>berobat</a:t>
          </a:r>
          <a:r>
            <a:rPr lang="en-US" sz="4700" kern="1200" dirty="0" smtClean="0"/>
            <a:t>, mending UMUM </a:t>
          </a:r>
          <a:r>
            <a:rPr lang="en-US" sz="4700" kern="1200" dirty="0" err="1" smtClean="0"/>
            <a:t>aja</a:t>
          </a:r>
          <a:r>
            <a:rPr lang="en-US" sz="4700" kern="1200" dirty="0" smtClean="0"/>
            <a:t>…..</a:t>
          </a:r>
          <a:endParaRPr lang="en-US" sz="4700" kern="1200" dirty="0"/>
        </a:p>
      </dsp:txBody>
      <dsp:txXfrm>
        <a:off x="6328262" y="1661012"/>
        <a:ext cx="3535975" cy="35359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55C402-F704-4E98-B37C-E25534A31538}">
      <dsp:nvSpPr>
        <dsp:cNvPr id="0" name=""/>
        <dsp:cNvSpPr/>
      </dsp:nvSpPr>
      <dsp:spPr>
        <a:xfrm>
          <a:off x="4064000" y="0"/>
          <a:ext cx="4064000" cy="2286000"/>
        </a:xfrm>
        <a:prstGeom prst="trapezoid">
          <a:avLst>
            <a:gd name="adj" fmla="val 888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err="1" smtClean="0"/>
            <a:t>Walau</a:t>
          </a:r>
          <a:r>
            <a:rPr lang="en-US" sz="5100" kern="1200" dirty="0" smtClean="0"/>
            <a:t> BPJS, </a:t>
          </a:r>
          <a:r>
            <a:rPr lang="en-US" sz="5100" kern="1200" dirty="0" err="1" smtClean="0"/>
            <a:t>Pasien</a:t>
          </a:r>
          <a:r>
            <a:rPr lang="en-US" sz="5100" kern="1200" dirty="0" smtClean="0"/>
            <a:t> PUAS</a:t>
          </a:r>
          <a:endParaRPr lang="en-US" sz="5100" kern="1200" dirty="0"/>
        </a:p>
      </dsp:txBody>
      <dsp:txXfrm>
        <a:off x="4064000" y="0"/>
        <a:ext cx="4064000" cy="2286000"/>
      </dsp:txXfrm>
    </dsp:sp>
    <dsp:sp modelId="{CA6E73E6-B84A-4DA0-8E16-CA5BFE08F2F4}">
      <dsp:nvSpPr>
        <dsp:cNvPr id="0" name=""/>
        <dsp:cNvSpPr/>
      </dsp:nvSpPr>
      <dsp:spPr>
        <a:xfrm>
          <a:off x="2032000" y="2286000"/>
          <a:ext cx="8128000" cy="2286000"/>
        </a:xfrm>
        <a:prstGeom prst="trapezoid">
          <a:avLst>
            <a:gd name="adj" fmla="val 888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err="1" smtClean="0"/>
            <a:t>Dengan</a:t>
          </a:r>
          <a:r>
            <a:rPr lang="en-US" sz="5100" kern="1200" dirty="0" smtClean="0"/>
            <a:t> </a:t>
          </a:r>
          <a:r>
            <a:rPr lang="en-US" sz="5100" kern="1200" dirty="0" err="1" smtClean="0"/>
            <a:t>semangat</a:t>
          </a:r>
          <a:r>
            <a:rPr lang="en-US" sz="5100" kern="1200" dirty="0" smtClean="0"/>
            <a:t> MELAYANI, BUKAN DILAYANI…</a:t>
          </a:r>
          <a:endParaRPr lang="en-US" sz="5100" kern="1200" dirty="0"/>
        </a:p>
      </dsp:txBody>
      <dsp:txXfrm>
        <a:off x="3454400" y="2286000"/>
        <a:ext cx="5283200" cy="2286000"/>
      </dsp:txXfrm>
    </dsp:sp>
    <dsp:sp modelId="{4780AFFE-43FC-4752-BD89-87FF5DBBBE87}">
      <dsp:nvSpPr>
        <dsp:cNvPr id="0" name=""/>
        <dsp:cNvSpPr/>
      </dsp:nvSpPr>
      <dsp:spPr>
        <a:xfrm>
          <a:off x="0" y="4572000"/>
          <a:ext cx="12192000" cy="2286000"/>
        </a:xfrm>
        <a:prstGeom prst="trapezoid">
          <a:avLst>
            <a:gd name="adj" fmla="val 888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HATIVE </a:t>
          </a:r>
          <a:r>
            <a:rPr lang="en-US" sz="5100" kern="1200" dirty="0" err="1" smtClean="0"/>
            <a:t>punya</a:t>
          </a:r>
          <a:r>
            <a:rPr lang="en-US" sz="5100" kern="1200" dirty="0" smtClean="0"/>
            <a:t> </a:t>
          </a:r>
          <a:r>
            <a:rPr lang="en-US" sz="5100" kern="1200" dirty="0" err="1" smtClean="0"/>
            <a:t>solusi</a:t>
          </a:r>
          <a:r>
            <a:rPr lang="en-US" sz="5100" kern="1200" dirty="0" smtClean="0"/>
            <a:t>…</a:t>
          </a:r>
          <a:endParaRPr lang="en-US" sz="5100" kern="1200" dirty="0"/>
        </a:p>
      </dsp:txBody>
      <dsp:txXfrm>
        <a:off x="2133599" y="4572000"/>
        <a:ext cx="7924800" cy="228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54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4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514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67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32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47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70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5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33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9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5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C3F6ECD-1635-49A2-A746-C2BBFEAB09E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298F45E-EB18-4766-8239-D367BFA36E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76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RUMAH SAKIT</a:t>
            </a:r>
            <a:br>
              <a:rPr lang="en-US" dirty="0" smtClean="0"/>
            </a:br>
            <a:r>
              <a:rPr lang="en-US" dirty="0" smtClean="0"/>
              <a:t>HATIVE PASSO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 smtClean="0"/>
              <a:t>Penilaian</a:t>
            </a:r>
            <a:r>
              <a:rPr lang="en-US" dirty="0" smtClean="0"/>
              <a:t> FKTRL RS KELAS D paling </a:t>
            </a:r>
            <a:r>
              <a:rPr lang="en-US" dirty="0" err="1" smtClean="0"/>
              <a:t>berkomitmen</a:t>
            </a:r>
            <a:endParaRPr lang="en-US" dirty="0"/>
          </a:p>
          <a:p>
            <a:pPr algn="ctr"/>
            <a:r>
              <a:rPr lang="en-US" dirty="0" smtClean="0"/>
              <a:t>BPJS </a:t>
            </a:r>
            <a:r>
              <a:rPr lang="en-US" dirty="0" err="1" smtClean="0"/>
              <a:t>Kesehatan</a:t>
            </a:r>
            <a:r>
              <a:rPr lang="en-US" dirty="0" smtClean="0"/>
              <a:t> TAHUN 2023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1749" y="162473"/>
            <a:ext cx="2280102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82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636588"/>
            <a:ext cx="2314575" cy="860425"/>
          </a:xfrm>
        </p:spPr>
        <p:txBody>
          <a:bodyPr/>
          <a:lstStyle/>
          <a:p>
            <a:pPr marL="0" lvl="0" indent="0">
              <a:buNone/>
            </a:pP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Legalitas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004794" y="1304365"/>
          <a:ext cx="10398312" cy="2232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r:id="rId3" imgW="6119943" imgH="1045089" progId="Word.Document.12">
                  <p:embed/>
                </p:oleObj>
              </mc:Choice>
              <mc:Fallback>
                <p:oleObj name="Document" r:id="rId3" imgW="6119943" imgH="10450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4794" y="1304365"/>
                        <a:ext cx="10398312" cy="22322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376737" y="2998258"/>
            <a:ext cx="7269939" cy="936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200000"/>
              </a:lnSpc>
              <a:spcAft>
                <a:spcPts val="0"/>
              </a:spcAft>
            </a:pPr>
            <a:r>
              <a:rPr lang="id-ID" sz="3200" b="1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Bangunan Fisik dan Fasilitas Penunjang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1150938" y="4061012"/>
          <a:ext cx="10332850" cy="291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Document" r:id="rId5" imgW="6139020" imgH="1818267" progId="Word.Document.12">
                  <p:embed/>
                </p:oleObj>
              </mc:Choice>
              <mc:Fallback>
                <p:oleObj name="Document" r:id="rId5" imgW="6139020" imgH="18182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50938" y="4061012"/>
                        <a:ext cx="10332850" cy="2914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39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037665" y="1048871"/>
          <a:ext cx="10313894" cy="5809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Document" r:id="rId3" imgW="6119943" imgH="3661778" progId="Word.Document.12">
                  <p:embed/>
                </p:oleObj>
              </mc:Choice>
              <mc:Fallback>
                <p:oleObj name="Document" r:id="rId3" imgW="6119943" imgH="36617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7665" y="1048871"/>
                        <a:ext cx="10313894" cy="58091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234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139264" y="1143000"/>
          <a:ext cx="10196607" cy="5957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Document" r:id="rId3" imgW="6119943" imgH="2873453" progId="Word.Document.12">
                  <p:embed/>
                </p:oleObj>
              </mc:Choice>
              <mc:Fallback>
                <p:oleObj name="Document" r:id="rId3" imgW="6119943" imgH="28734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9264" y="1143000"/>
                        <a:ext cx="10196607" cy="59570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066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587936" y="1156260"/>
          <a:ext cx="10842064" cy="5889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Document" r:id="rId3" imgW="6119943" imgH="4677296" progId="Word.Document.12">
                  <p:embed/>
                </p:oleObj>
              </mc:Choice>
              <mc:Fallback>
                <p:oleObj name="Document" r:id="rId3" imgW="6119943" imgH="46772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7936" y="1156260"/>
                        <a:ext cx="10842064" cy="5889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885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614829" y="1116106"/>
          <a:ext cx="10747936" cy="6158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Document" r:id="rId3" imgW="6119943" imgH="3702528" progId="Word.Document.12">
                  <p:embed/>
                </p:oleObj>
              </mc:Choice>
              <mc:Fallback>
                <p:oleObj name="Document" r:id="rId3" imgW="6119943" imgH="37025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4829" y="1116106"/>
                        <a:ext cx="10747936" cy="6158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2701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9"/>
            <a:ext cx="3495583" cy="563282"/>
          </a:xfrm>
        </p:spPr>
        <p:txBody>
          <a:bodyPr/>
          <a:lstStyle/>
          <a:p>
            <a:pPr lvl="0"/>
            <a:r>
              <a:rPr lang="id-ID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Ketenagaan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246841" y="1156447"/>
          <a:ext cx="10115924" cy="6037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Document" r:id="rId3" imgW="6119943" imgH="3834517" progId="Word.Document.12">
                  <p:embed/>
                </p:oleObj>
              </mc:Choice>
              <mc:Fallback>
                <p:oleObj name="Document" r:id="rId3" imgW="6119943" imgH="383451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841" y="1156447"/>
                        <a:ext cx="10115924" cy="6037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645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7047196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781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134037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061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JANJI LAYANAN, LAPOR KAMI…!!!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9200" y="1846263"/>
            <a:ext cx="4572000" cy="402272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45200" y="1846263"/>
            <a:ext cx="5110480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32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203200"/>
            <a:ext cx="3046412" cy="194310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Pakai</a:t>
            </a:r>
            <a:r>
              <a:rPr lang="en-US" dirty="0" smtClean="0">
                <a:solidFill>
                  <a:schemeClr val="bg1"/>
                </a:solidFill>
              </a:rPr>
              <a:t> NIK </a:t>
            </a:r>
            <a:r>
              <a:rPr lang="en-US" dirty="0" err="1" smtClean="0">
                <a:solidFill>
                  <a:schemeClr val="bg1"/>
                </a:solidFill>
              </a:rPr>
              <a:t>bisa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ngapain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aja</a:t>
            </a:r>
            <a:r>
              <a:rPr lang="en-US" dirty="0" smtClean="0">
                <a:solidFill>
                  <a:schemeClr val="bg1"/>
                </a:solidFill>
              </a:rPr>
              <a:t>???????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6200" y="731838"/>
            <a:ext cx="6400799" cy="584676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Cukup</a:t>
            </a:r>
            <a:r>
              <a:rPr lang="en-US" sz="4000" dirty="0" smtClean="0"/>
              <a:t> </a:t>
            </a:r>
            <a:r>
              <a:rPr lang="en-US" sz="4000" dirty="0" err="1" smtClean="0"/>
              <a:t>tunjukan</a:t>
            </a:r>
            <a:r>
              <a:rPr lang="en-US" sz="4000" dirty="0" smtClean="0"/>
              <a:t> NIK, Real </a:t>
            </a:r>
            <a:r>
              <a:rPr lang="en-US" sz="4000" dirty="0" err="1" smtClean="0"/>
              <a:t>atau</a:t>
            </a:r>
            <a:r>
              <a:rPr lang="en-US" sz="4000" dirty="0" smtClean="0"/>
              <a:t> File, Kami </a:t>
            </a:r>
            <a:r>
              <a:rPr lang="en-US" sz="4000" dirty="0" err="1" smtClean="0"/>
              <a:t>pasti</a:t>
            </a:r>
            <a:r>
              <a:rPr lang="en-US" sz="4000" dirty="0" smtClean="0"/>
              <a:t> </a:t>
            </a:r>
            <a:r>
              <a:rPr lang="en-US" sz="4000" dirty="0" err="1" smtClean="0"/>
              <a:t>layani</a:t>
            </a:r>
            <a:r>
              <a:rPr lang="en-US" sz="4000" dirty="0" smtClean="0"/>
              <a:t>….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88128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96912" y="5924550"/>
            <a:ext cx="45719" cy="6985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8662" b="3866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sz="3200" dirty="0" smtClean="0"/>
              <a:t>PASIEN MENDAFTAR KE POLI SPESIALIS, CUKUP TUNJUKAN FILE RUJUKAN DARI FKTP, PASTI KAMI LAYANI…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2940844" y="333970"/>
            <a:ext cx="68000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MUDAH UNTUK PASIEN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950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b="1" dirty="0" smtClean="0">
                <a:solidFill>
                  <a:schemeClr val="tx1"/>
                </a:solidFill>
              </a:rPr>
              <a:t>TERIMA KASIH</a:t>
            </a:r>
            <a:endParaRPr lang="en-US" sz="96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UMUM </a:t>
            </a:r>
            <a:r>
              <a:rPr lang="en-US" dirty="0" err="1" smtClean="0">
                <a:solidFill>
                  <a:srgbClr val="FF0000"/>
                </a:solidFill>
              </a:rPr>
              <a:t>atau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bpjs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tetap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pelayanan</a:t>
            </a:r>
            <a:r>
              <a:rPr lang="en-US" dirty="0" smtClean="0">
                <a:solidFill>
                  <a:srgbClr val="FF0000"/>
                </a:solidFill>
              </a:rPr>
              <a:t> prima….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asas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equalitas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5569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</TotalTime>
  <Words>127</Words>
  <Application>Microsoft Office PowerPoint</Application>
  <PresentationFormat>Widescreen</PresentationFormat>
  <Paragraphs>20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Dotum</vt:lpstr>
      <vt:lpstr>Calibri</vt:lpstr>
      <vt:lpstr>Calibri Light</vt:lpstr>
      <vt:lpstr>Times New Roman</vt:lpstr>
      <vt:lpstr>Retrospect</vt:lpstr>
      <vt:lpstr>Document</vt:lpstr>
      <vt:lpstr>RUMAH SAKIT HATIVE PASSO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Ketenagaan</vt:lpstr>
      <vt:lpstr>PowerPoint Presentation</vt:lpstr>
      <vt:lpstr>PowerPoint Presentation</vt:lpstr>
      <vt:lpstr>Tidak sesuai JANJI LAYANAN, LAPOR KAMI…!!!</vt:lpstr>
      <vt:lpstr>Pakai NIK bisa ngapain aja???????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5</cp:revision>
  <dcterms:created xsi:type="dcterms:W3CDTF">2023-08-31T00:32:54Z</dcterms:created>
  <dcterms:modified xsi:type="dcterms:W3CDTF">2023-08-31T01:12:03Z</dcterms:modified>
</cp:coreProperties>
</file>